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85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aleway Light" pitchFamily="2" charset="0"/>
      <p:regular r:id="rId24"/>
      <p:bold r:id="rId25"/>
      <p:italic r:id="rId26"/>
      <p:boldItalic r:id="rId27"/>
    </p:embeddedFont>
    <p:embeddedFont>
      <p:font typeface="Raleway Medium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On-screen Show (16:9)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Raleway Light</vt:lpstr>
      <vt:lpstr>Raleway</vt:lpstr>
      <vt:lpstr>Raleway Medium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 - Resizing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8</cp:revision>
  <dcterms:modified xsi:type="dcterms:W3CDTF">2024-01-30T16:25:10Z</dcterms:modified>
</cp:coreProperties>
</file>